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37FC9DB-2621-47D3-AAD2-7C31A2817D2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9A94CA9-2994-4B07-9565-FC61ED146BC8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kubicova11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SMOTANOVÝ KULIŠKÁČIK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accent2"/>
                </a:solidFill>
              </a:rPr>
              <a:t>2. denná téma: Pôvod potravín - prečo konzumovať slovenské potraviny</a:t>
            </a:r>
            <a:endParaRPr lang="sk-SK" dirty="0">
              <a:solidFill>
                <a:schemeClr val="accent2"/>
              </a:solidFill>
            </a:endParaRPr>
          </a:p>
        </p:txBody>
      </p:sp>
      <p:pic>
        <p:nvPicPr>
          <p:cNvPr id="5" name="Obrázek 4" descr="20141016_0923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571480"/>
            <a:ext cx="4826034" cy="27146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ZŠ KULÍŠKOVÁ 8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Výroba vlastného smotanového jogurtu, ktorý si žiaci sami dochutili.</a:t>
            </a:r>
          </a:p>
          <a:p>
            <a:endParaRPr lang="sk-SK" dirty="0"/>
          </a:p>
        </p:txBody>
      </p:sp>
      <p:pic>
        <p:nvPicPr>
          <p:cNvPr id="4" name="Obrázek 3" descr="20141016_0925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2276872"/>
            <a:ext cx="3283836" cy="1847158"/>
          </a:xfrm>
          <a:prstGeom prst="rect">
            <a:avLst/>
          </a:prstGeom>
        </p:spPr>
      </p:pic>
      <p:pic>
        <p:nvPicPr>
          <p:cNvPr id="5" name="Obrázek 4" descr="20141016_0909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555470"/>
            <a:ext cx="3711926" cy="2087958"/>
          </a:xfrm>
          <a:prstGeom prst="rect">
            <a:avLst/>
          </a:prstGeom>
        </p:spPr>
      </p:pic>
      <p:pic>
        <p:nvPicPr>
          <p:cNvPr id="6" name="Obrázek 5" descr="20141016_0929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24715" y="4479406"/>
            <a:ext cx="3545860" cy="19945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r>
              <a:rPr lang="sk-SK" dirty="0" smtClean="0"/>
              <a:t>Postup výroby vlastného jogurtu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5205192"/>
          </a:xfrm>
        </p:spPr>
        <p:txBody>
          <a:bodyPr>
            <a:normAutofit/>
          </a:bodyPr>
          <a:lstStyle/>
          <a:p>
            <a:r>
              <a:rPr lang="sk-SK" sz="1800" b="1" dirty="0" err="1"/>
              <a:t>Postup:</a:t>
            </a:r>
            <a:r>
              <a:rPr lang="sk-SK" sz="1800" dirty="0" err="1"/>
              <a:t>podľa</a:t>
            </a:r>
            <a:r>
              <a:rPr lang="sk-SK" sz="1800" dirty="0"/>
              <a:t> nasledovaného receptu:</a:t>
            </a:r>
          </a:p>
          <a:p>
            <a:r>
              <a:rPr lang="sk-SK" sz="1800" dirty="0"/>
              <a:t>Slovenské mlieko sme si dali zohriať v nerezovom hrnci v školskej jedálni ( do 80 stupňov). Do sklenených pohárikov, ktoré sme dezinfikovali horúcou vodou sme dali biely slovenský jogurt a zaliali teplým mliekom. Cez noc bol jogurt v teple prikrytý dekou, aby sa rozmnožila jogurtová kultúra a následne vznikol jogurt. </a:t>
            </a:r>
          </a:p>
          <a:p>
            <a:r>
              <a:rPr lang="sk-SK" sz="1800" dirty="0"/>
              <a:t>Žiaci si jogurt mohli dochutiť podľa svojej predstavy- kakao, orechy, škorica, ovocie.</a:t>
            </a:r>
          </a:p>
          <a:p>
            <a:r>
              <a:rPr lang="sk-SK" sz="1800" dirty="0"/>
              <a:t>Následne si tvorivo dozdobili pohárik, v ktorom jogurt mali. Vymysleli mu názov a aj vlastnú ilustráciu.</a:t>
            </a:r>
          </a:p>
          <a:p>
            <a:endParaRPr lang="sk-SK" dirty="0"/>
          </a:p>
        </p:txBody>
      </p:sp>
      <p:pic>
        <p:nvPicPr>
          <p:cNvPr id="6" name="Obrázek 5" descr="20141016_0909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4725144"/>
            <a:ext cx="3414664" cy="1920749"/>
          </a:xfrm>
          <a:prstGeom prst="rect">
            <a:avLst/>
          </a:prstGeom>
        </p:spPr>
      </p:pic>
      <p:pic>
        <p:nvPicPr>
          <p:cNvPr id="7" name="Obrázek 6" descr="20141016_0911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3840373"/>
            <a:ext cx="1481388" cy="26335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57158" y="500042"/>
            <a:ext cx="8443914" cy="5357850"/>
          </a:xfrm>
        </p:spPr>
        <p:txBody>
          <a:bodyPr/>
          <a:lstStyle/>
          <a:p>
            <a:r>
              <a:rPr lang="sk-SK" dirty="0" smtClean="0"/>
              <a:t>Základná škola, </a:t>
            </a:r>
            <a:r>
              <a:rPr lang="sk-SK" dirty="0" err="1" smtClean="0"/>
              <a:t>Kulišková</a:t>
            </a:r>
            <a:r>
              <a:rPr lang="sk-SK" dirty="0" smtClean="0"/>
              <a:t> 8, Bratislava</a:t>
            </a:r>
          </a:p>
          <a:p>
            <a:r>
              <a:rPr lang="sk-SK" dirty="0" smtClean="0"/>
              <a:t>Zodpovedný pedagóg- Jana Kubicová , </a:t>
            </a:r>
            <a:r>
              <a:rPr lang="sk-SK" dirty="0" smtClean="0">
                <a:hlinkClick r:id="rId2"/>
              </a:rPr>
              <a:t>kubicova11@gmail.com</a:t>
            </a:r>
            <a:r>
              <a:rPr lang="sk-SK" dirty="0" smtClean="0"/>
              <a:t>, 0911205123</a:t>
            </a:r>
          </a:p>
          <a:p>
            <a:r>
              <a:rPr lang="sk-SK" dirty="0" smtClean="0"/>
              <a:t>Žiaci IV.D-  A. Kamenár, T. Kollár, M. </a:t>
            </a:r>
            <a:r>
              <a:rPr lang="sk-SK" dirty="0" err="1" smtClean="0"/>
              <a:t>Držíková</a:t>
            </a:r>
            <a:r>
              <a:rPr lang="sk-SK" dirty="0" smtClean="0"/>
              <a:t>, D. Jašková, M. </a:t>
            </a:r>
            <a:r>
              <a:rPr lang="sk-SK" dirty="0" err="1" smtClean="0"/>
              <a:t>Balšan</a:t>
            </a:r>
            <a:endParaRPr lang="sk-SK" dirty="0" smtClean="0"/>
          </a:p>
          <a:p>
            <a:r>
              <a:rPr lang="sk-SK" dirty="0" smtClean="0"/>
              <a:t>5 žiakov</a:t>
            </a:r>
          </a:p>
          <a:p>
            <a:r>
              <a:rPr lang="sk-SK" dirty="0" smtClean="0"/>
              <a:t>2. denná téma: Pôvod potravín - prečo konzumovať slovenské potraviny</a:t>
            </a:r>
          </a:p>
          <a:p>
            <a:r>
              <a:rPr lang="sk-SK" dirty="0" smtClean="0"/>
              <a:t>Celkový </a:t>
            </a:r>
            <a:r>
              <a:rPr lang="sk-SK" smtClean="0"/>
              <a:t>počet žiakov-312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</TotalTime>
  <Words>96</Words>
  <Application>Microsoft Office PowerPoint</Application>
  <PresentationFormat>Prezentácia na obrazovke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Arkýř</vt:lpstr>
      <vt:lpstr>SMOTANOVÝ KULIŠKÁČIK</vt:lpstr>
      <vt:lpstr>ZŠ KULÍŠKOVÁ 8</vt:lpstr>
      <vt:lpstr>Postup výroby vlastného jogurtu</vt:lpstr>
      <vt:lpstr>Snímka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lenovo</dc:creator>
  <cp:lastModifiedBy>Uzivatel</cp:lastModifiedBy>
  <cp:revision>13</cp:revision>
  <dcterms:created xsi:type="dcterms:W3CDTF">2014-10-26T08:16:34Z</dcterms:created>
  <dcterms:modified xsi:type="dcterms:W3CDTF">2014-10-28T13:30:18Z</dcterms:modified>
</cp:coreProperties>
</file>